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29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9040DB-DB72-4CED-A64E-3CCCC9BD58EF}">
  <a:tblStyle styleId="{BF9040DB-DB72-4CED-A64E-3CCCC9BD58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12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://www.google.com/sheets/abou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://www.slidescarnival.com/?utm_source=templat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ibm-ple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This is </a:t>
            </a:r>
            <a:r>
              <a:rPr lang="en" dirty="0"/>
              <a:t>your</a:t>
            </a:r>
            <a:r>
              <a:rPr lang="en" dirty="0" smtClean="0"/>
              <a:t> presentation title</a:t>
            </a:r>
            <a:endParaRPr dirty="0"/>
          </a:p>
        </p:txBody>
      </p:sp>
      <p:grpSp>
        <p:nvGrpSpPr>
          <p:cNvPr id="69" name="Google Shape;69;p12"/>
          <p:cNvGrpSpPr/>
          <p:nvPr/>
        </p:nvGrpSpPr>
        <p:grpSpPr>
          <a:xfrm>
            <a:off x="7838587" y="339351"/>
            <a:ext cx="969992" cy="1033523"/>
            <a:chOff x="5970800" y="1619250"/>
            <a:chExt cx="428650" cy="456725"/>
          </a:xfrm>
        </p:grpSpPr>
        <p:sp>
          <p:nvSpPr>
            <p:cNvPr id="70" name="Google Shape;7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787200" y="1248200"/>
            <a:ext cx="34527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787200" y="1733550"/>
            <a:ext cx="3452700" cy="23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4">
            <a:alphaModFix/>
          </a:blip>
          <a:srcRect l="47550" t="21108" r="1473" b="1683"/>
          <a:stretch/>
        </p:blipFill>
        <p:spPr>
          <a:xfrm>
            <a:off x="4572000" y="446675"/>
            <a:ext cx="4122600" cy="4248300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grpSp>
        <p:nvGrpSpPr>
          <p:cNvPr id="192" name="Google Shape;192;p2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193" name="Google Shape;193;p2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Want big impact?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big image.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01" name="Google Shape;201;p22"/>
          <p:cNvGrpSpPr/>
          <p:nvPr/>
        </p:nvGrpSpPr>
        <p:grpSpPr>
          <a:xfrm>
            <a:off x="8230989" y="339340"/>
            <a:ext cx="577749" cy="480954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8274995" y="339237"/>
            <a:ext cx="533460" cy="511717"/>
            <a:chOff x="5241175" y="4959100"/>
            <a:chExt cx="539775" cy="517775"/>
          </a:xfrm>
        </p:grpSpPr>
        <p:sp>
          <p:nvSpPr>
            <p:cNvPr id="211" name="Google Shape;211;p2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2729413" y="2020700"/>
            <a:ext cx="1944600" cy="1569600"/>
            <a:chOff x="3071457" y="2013875"/>
            <a:chExt cx="1944600" cy="1569600"/>
          </a:xfrm>
        </p:grpSpPr>
        <p:sp>
          <p:nvSpPr>
            <p:cNvPr id="218" name="Google Shape;218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1" name="Google Shape;221;p23"/>
          <p:cNvGrpSpPr/>
          <p:nvPr/>
        </p:nvGrpSpPr>
        <p:grpSpPr>
          <a:xfrm>
            <a:off x="787200" y="2020700"/>
            <a:ext cx="1944600" cy="1569600"/>
            <a:chOff x="1126863" y="2013875"/>
            <a:chExt cx="1944600" cy="1569600"/>
          </a:xfrm>
        </p:grpSpPr>
        <p:sp>
          <p:nvSpPr>
            <p:cNvPr id="222" name="Google Shape;222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3" name="Google Shape;223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5" name="Google Shape;225;p23"/>
          <p:cNvGrpSpPr/>
          <p:nvPr/>
        </p:nvGrpSpPr>
        <p:grpSpPr>
          <a:xfrm>
            <a:off x="4671513" y="2020700"/>
            <a:ext cx="3001200" cy="1569600"/>
            <a:chOff x="5015938" y="2013875"/>
            <a:chExt cx="3001200" cy="1569600"/>
          </a:xfrm>
        </p:grpSpPr>
        <p:sp>
          <p:nvSpPr>
            <p:cNvPr id="226" name="Google Shape;226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3"/>
          <p:cNvGrpSpPr/>
          <p:nvPr/>
        </p:nvGrpSpPr>
        <p:grpSpPr>
          <a:xfrm>
            <a:off x="4541059" y="2708095"/>
            <a:ext cx="261571" cy="260379"/>
            <a:chOff x="4858109" y="2631368"/>
            <a:chExt cx="316442" cy="315000"/>
          </a:xfrm>
        </p:grpSpPr>
        <p:sp>
          <p:nvSpPr>
            <p:cNvPr id="230" name="Google Shape;230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/>
              </a: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603853" y="2708096"/>
            <a:ext cx="260366" cy="260366"/>
            <a:chOff x="3157188" y="909150"/>
            <a:chExt cx="470400" cy="470400"/>
          </a:xfrm>
        </p:grpSpPr>
        <p:sp>
          <p:nvSpPr>
            <p:cNvPr id="233" name="Google Shape;233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{BF9040DB-DB72-4CED-A64E-3CCCC9BD58EF}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973273" y="1117950"/>
            <a:ext cx="7089458" cy="3377602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2212575" y="1914650"/>
            <a:ext cx="6534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BM Plex Sans"/>
                <a:ea typeface="IBM Plex Sans"/>
                <a:cs typeface="IBM Plex Sans"/>
                <a:sym typeface="IBM Plex Sans"/>
              </a:rPr>
              <a:t>our office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4294967295"/>
          </p:nvPr>
        </p:nvSpPr>
        <p:spPr>
          <a:xfrm>
            <a:off x="323795" y="4770244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4"/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1"/>
              </a:solidFill>
            </a:endParaRPr>
          </a:p>
        </p:txBody>
      </p:sp>
      <p:grpSp>
        <p:nvGrpSpPr>
          <p:cNvPr id="255" name="Google Shape;255;p25"/>
          <p:cNvGrpSpPr/>
          <p:nvPr/>
        </p:nvGrpSpPr>
        <p:grpSpPr>
          <a:xfrm>
            <a:off x="8281373" y="339350"/>
            <a:ext cx="527140" cy="445426"/>
            <a:chOff x="3918650" y="293075"/>
            <a:chExt cx="488500" cy="412775"/>
          </a:xfrm>
        </p:grpSpPr>
        <p:sp>
          <p:nvSpPr>
            <p:cNvPr id="256" name="Google Shape;256;p2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5"/>
          <p:cNvSpPr/>
          <p:nvPr/>
        </p:nvSpPr>
        <p:spPr>
          <a:xfrm>
            <a:off x="1522224" y="21171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2986324" y="34978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3881774" y="19146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6369449" y="23196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6938874" y="37882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4495574" y="375639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ctrTitle" idx="4294967295"/>
          </p:nvPr>
        </p:nvSpPr>
        <p:spPr>
          <a:xfrm>
            <a:off x="787200" y="1735750"/>
            <a:ext cx="7671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87200" y="2840054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>
            <a:spLocks noGrp="1"/>
          </p:cNvSpPr>
          <p:nvPr>
            <p:ph type="ctrTitle" idx="4294967295"/>
          </p:nvPr>
        </p:nvSpPr>
        <p:spPr>
          <a:xfrm>
            <a:off x="787200" y="648000"/>
            <a:ext cx="7671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80" name="Google Shape;280;p27"/>
          <p:cNvSpPr txBox="1">
            <a:spLocks noGrp="1"/>
          </p:cNvSpPr>
          <p:nvPr>
            <p:ph type="subTitle" idx="4294967295"/>
          </p:nvPr>
        </p:nvSpPr>
        <p:spPr>
          <a:xfrm>
            <a:off x="787200" y="1411308"/>
            <a:ext cx="7671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81" name="Google Shape;281;p27"/>
          <p:cNvSpPr txBox="1">
            <a:spLocks noGrp="1"/>
          </p:cNvSpPr>
          <p:nvPr>
            <p:ph type="ctrTitle" idx="4294967295"/>
          </p:nvPr>
        </p:nvSpPr>
        <p:spPr>
          <a:xfrm>
            <a:off x="787200" y="2972093"/>
            <a:ext cx="7671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4294967295"/>
          </p:nvPr>
        </p:nvSpPr>
        <p:spPr>
          <a:xfrm>
            <a:off x="787200" y="3735401"/>
            <a:ext cx="7671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83" name="Google Shape;283;p27"/>
          <p:cNvSpPr txBox="1">
            <a:spLocks noGrp="1"/>
          </p:cNvSpPr>
          <p:nvPr>
            <p:ph type="ctrTitle" idx="4294967295"/>
          </p:nvPr>
        </p:nvSpPr>
        <p:spPr>
          <a:xfrm>
            <a:off x="787200" y="1810047"/>
            <a:ext cx="7671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84" name="Google Shape;284;p27"/>
          <p:cNvSpPr txBox="1">
            <a:spLocks noGrp="1"/>
          </p:cNvSpPr>
          <p:nvPr>
            <p:ph type="subTitle" idx="4294967295"/>
          </p:nvPr>
        </p:nvSpPr>
        <p:spPr>
          <a:xfrm>
            <a:off x="787200" y="2573355"/>
            <a:ext cx="7671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85" name="Google Shape;28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86" name="Google Shape;286;p27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87" name="Google Shape;287;p2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8309434" y="339344"/>
            <a:ext cx="499196" cy="49916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954551" y="1660450"/>
            <a:ext cx="2445887" cy="2297450"/>
            <a:chOff x="5632317" y="1189775"/>
            <a:chExt cx="3305700" cy="2297450"/>
          </a:xfrm>
        </p:grpSpPr>
        <p:sp>
          <p:nvSpPr>
            <p:cNvPr id="297" name="Google Shape;297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3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298" name="Google Shape;298;p28"/>
            <p:cNvSpPr txBox="1"/>
            <p:nvPr/>
          </p:nvSpPr>
          <p:spPr>
            <a:xfrm>
              <a:off x="61670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787200" y="1660664"/>
            <a:ext cx="2624351" cy="2297236"/>
            <a:chOff x="0" y="1189989"/>
            <a:chExt cx="3546900" cy="2297236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1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655359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2965617" y="1660450"/>
            <a:ext cx="2445887" cy="2297450"/>
            <a:chOff x="2944204" y="1189775"/>
            <a:chExt cx="3305700" cy="2297450"/>
          </a:xfrm>
        </p:grpSpPr>
        <p:sp>
          <p:nvSpPr>
            <p:cNvPr id="303" name="Google Shape;303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2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304" name="Google Shape;304;p28"/>
            <p:cNvSpPr txBox="1"/>
            <p:nvPr/>
          </p:nvSpPr>
          <p:spPr>
            <a:xfrm>
              <a:off x="34789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14" name="Google Shape;314;p29"/>
          <p:cNvGrpSpPr/>
          <p:nvPr/>
        </p:nvGrpSpPr>
        <p:grpSpPr>
          <a:xfrm>
            <a:off x="8338759" y="339350"/>
            <a:ext cx="470227" cy="555904"/>
            <a:chOff x="4636075" y="261925"/>
            <a:chExt cx="401800" cy="475050"/>
          </a:xfrm>
        </p:grpSpPr>
        <p:sp>
          <p:nvSpPr>
            <p:cNvPr id="315" name="Google Shape;315;p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9"/>
          <p:cNvSpPr txBox="1">
            <a:spLocks noGrp="1"/>
          </p:cNvSpPr>
          <p:nvPr>
            <p:ph type="body" idx="1"/>
          </p:nvPr>
        </p:nvSpPr>
        <p:spPr>
          <a:xfrm>
            <a:off x="787200" y="3018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20" name="Google Shape;320;p29"/>
          <p:cNvSpPr txBox="1">
            <a:spLocks noGrp="1"/>
          </p:cNvSpPr>
          <p:nvPr>
            <p:ph type="body" idx="2"/>
          </p:nvPr>
        </p:nvSpPr>
        <p:spPr>
          <a:xfrm>
            <a:off x="3134250" y="3018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21" name="Google Shape;321;p29"/>
          <p:cNvSpPr txBox="1">
            <a:spLocks noGrp="1"/>
          </p:cNvSpPr>
          <p:nvPr>
            <p:ph type="body" idx="3"/>
          </p:nvPr>
        </p:nvSpPr>
        <p:spPr>
          <a:xfrm>
            <a:off x="5481300" y="3018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Google Sheets</a:t>
            </a:r>
            <a:endParaRPr/>
          </a:p>
        </p:txBody>
      </p:sp>
      <p:sp>
        <p:nvSpPr>
          <p:cNvPr id="327" name="Google Shape;327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4" name="Google Shape;334;p30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200" y="803974"/>
            <a:ext cx="6100298" cy="310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787200" y="3905925"/>
            <a:ext cx="6718200" cy="5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1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1"/>
                </a:solidFill>
              </a:rPr>
              <a:t>This template is free to use under </a:t>
            </a:r>
            <a:r>
              <a:rPr lang="en" sz="1000" u="sng">
                <a:solidFill>
                  <a:schemeClr val="accent1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chemeClr val="accent1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>
            <a:spLocks noGrp="1"/>
          </p:cNvSpPr>
          <p:nvPr>
            <p:ph type="body" idx="4294967295"/>
          </p:nvPr>
        </p:nvSpPr>
        <p:spPr>
          <a:xfrm>
            <a:off x="3990450" y="1515950"/>
            <a:ext cx="3477900" cy="21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Mobile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40" name="Google Shape;340;p31"/>
          <p:cNvSpPr/>
          <p:nvPr/>
        </p:nvSpPr>
        <p:spPr>
          <a:xfrm>
            <a:off x="1422055" y="1135255"/>
            <a:ext cx="1614600" cy="28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Place your screenshot here</a:t>
            </a:r>
            <a:endParaRPr sz="10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42" name="Google Shape;342;p31"/>
          <p:cNvGrpSpPr/>
          <p:nvPr/>
        </p:nvGrpSpPr>
        <p:grpSpPr>
          <a:xfrm>
            <a:off x="1374531" y="803703"/>
            <a:ext cx="1704831" cy="3536156"/>
            <a:chOff x="2547150" y="238125"/>
            <a:chExt cx="2525675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31"/>
          <p:cNvSpPr/>
          <p:nvPr/>
        </p:nvSpPr>
        <p:spPr>
          <a:xfrm>
            <a:off x="8483925" y="339343"/>
            <a:ext cx="324704" cy="562556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/>
          <p:nvPr/>
        </p:nvSpPr>
        <p:spPr>
          <a:xfrm>
            <a:off x="1053459" y="1096392"/>
            <a:ext cx="2229600" cy="29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Place your screenshot here</a:t>
            </a:r>
            <a:endParaRPr sz="10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97888" y="765793"/>
            <a:ext cx="2347677" cy="3622596"/>
            <a:chOff x="2112475" y="238125"/>
            <a:chExt cx="3395050" cy="5238750"/>
          </a:xfrm>
        </p:grpSpPr>
        <p:sp>
          <p:nvSpPr>
            <p:cNvPr id="355" name="Google Shape;355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32"/>
          <p:cNvSpPr/>
          <p:nvPr/>
        </p:nvSpPr>
        <p:spPr>
          <a:xfrm>
            <a:off x="8394259" y="339343"/>
            <a:ext cx="414369" cy="531914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body" idx="4294967295"/>
          </p:nvPr>
        </p:nvSpPr>
        <p:spPr>
          <a:xfrm>
            <a:off x="3990450" y="1515950"/>
            <a:ext cx="3477900" cy="21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Tablet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/>
          <p:nvPr/>
        </p:nvSpPr>
        <p:spPr>
          <a:xfrm>
            <a:off x="119040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Place your screenshot here</a:t>
            </a:r>
            <a:endParaRPr sz="100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6" name="Google Shape;366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67" name="Google Shape;367;p33"/>
          <p:cNvGrpSpPr/>
          <p:nvPr/>
        </p:nvGrpSpPr>
        <p:grpSpPr>
          <a:xfrm>
            <a:off x="685549" y="1241129"/>
            <a:ext cx="4542205" cy="2661224"/>
            <a:chOff x="1177450" y="241631"/>
            <a:chExt cx="6173152" cy="3616776"/>
          </a:xfrm>
        </p:grpSpPr>
        <p:sp>
          <p:nvSpPr>
            <p:cNvPr id="368" name="Google Shape;368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33"/>
          <p:cNvGrpSpPr/>
          <p:nvPr/>
        </p:nvGrpSpPr>
        <p:grpSpPr>
          <a:xfrm>
            <a:off x="8302217" y="339343"/>
            <a:ext cx="513625" cy="494649"/>
            <a:chOff x="2583325" y="2972875"/>
            <a:chExt cx="462850" cy="445750"/>
          </a:xfrm>
        </p:grpSpPr>
        <p:sp>
          <p:nvSpPr>
            <p:cNvPr id="373" name="Google Shape;373;p3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5572825" y="1515950"/>
            <a:ext cx="2062500" cy="21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Desktop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83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Thanks!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382" name="Google Shape;382;p34"/>
          <p:cNvSpPr txBox="1">
            <a:spLocks noGrp="1"/>
          </p:cNvSpPr>
          <p:nvPr>
            <p:ph type="subTitle" idx="4294967295"/>
          </p:nvPr>
        </p:nvSpPr>
        <p:spPr>
          <a:xfrm>
            <a:off x="838200" y="2478172"/>
            <a:ext cx="38307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I am Jayden Smith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find me at:</a:t>
            </a:r>
            <a:endParaRPr sz="160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@username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user@mail.me</a:t>
            </a:r>
            <a:endParaRPr sz="1600"/>
          </a:p>
        </p:txBody>
      </p:sp>
      <p:sp>
        <p:nvSpPr>
          <p:cNvPr id="383" name="Google Shape;383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390" name="Google Shape;390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91" name="Google Shape;391;p35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392" name="Google Shape;392;p3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6"/>
          <p:cNvGrpSpPr/>
          <p:nvPr/>
        </p:nvGrpSpPr>
        <p:grpSpPr>
          <a:xfrm>
            <a:off x="8281278" y="339297"/>
            <a:ext cx="527132" cy="527132"/>
            <a:chOff x="1922075" y="1629000"/>
            <a:chExt cx="437200" cy="437200"/>
          </a:xfrm>
        </p:grpSpPr>
        <p:sp>
          <p:nvSpPr>
            <p:cNvPr id="399" name="Google Shape;399;p3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3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2" name="Google Shape;402;p36"/>
          <p:cNvSpPr txBox="1">
            <a:spLocks noGrp="1"/>
          </p:cNvSpPr>
          <p:nvPr>
            <p:ph type="body" idx="1"/>
          </p:nvPr>
        </p:nvSpPr>
        <p:spPr>
          <a:xfrm>
            <a:off x="787200" y="1428750"/>
            <a:ext cx="6643200" cy="200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IBM Plex Serif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IBM Plex Sans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https://www.fontsquirrel.com/fonts/ibm-plex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36"/>
          <p:cNvSpPr txBox="1"/>
          <p:nvPr/>
        </p:nvSpPr>
        <p:spPr>
          <a:xfrm>
            <a:off x="787200" y="3793300"/>
            <a:ext cx="671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04" name="Google Shape;404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>
            <a:spLocks noGrp="1"/>
          </p:cNvSpPr>
          <p:nvPr>
            <p:ph type="body" idx="1"/>
          </p:nvPr>
        </p:nvSpPr>
        <p:spPr>
          <a:xfrm>
            <a:off x="5562775" y="7692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endParaRPr sz="900"/>
          </a:p>
        </p:txBody>
      </p:sp>
      <p:grpSp>
        <p:nvGrpSpPr>
          <p:cNvPr id="410" name="Google Shape;410;p37"/>
          <p:cNvGrpSpPr/>
          <p:nvPr/>
        </p:nvGrpSpPr>
        <p:grpSpPr>
          <a:xfrm>
            <a:off x="844950" y="796657"/>
            <a:ext cx="286156" cy="361899"/>
            <a:chOff x="584925" y="238125"/>
            <a:chExt cx="415200" cy="525100"/>
          </a:xfrm>
        </p:grpSpPr>
        <p:sp>
          <p:nvSpPr>
            <p:cNvPr id="411" name="Google Shape;411;p3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7"/>
          <p:cNvGrpSpPr/>
          <p:nvPr/>
        </p:nvGrpSpPr>
        <p:grpSpPr>
          <a:xfrm>
            <a:off x="1299409" y="849243"/>
            <a:ext cx="306367" cy="255038"/>
            <a:chOff x="1244325" y="314425"/>
            <a:chExt cx="444525" cy="370050"/>
          </a:xfrm>
        </p:grpSpPr>
        <p:sp>
          <p:nvSpPr>
            <p:cNvPr id="418" name="Google Shape;418;p3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7"/>
          <p:cNvGrpSpPr/>
          <p:nvPr/>
        </p:nvGrpSpPr>
        <p:grpSpPr>
          <a:xfrm>
            <a:off x="1770718" y="847985"/>
            <a:ext cx="292910" cy="257554"/>
            <a:chOff x="1928175" y="312600"/>
            <a:chExt cx="425000" cy="373700"/>
          </a:xfrm>
        </p:grpSpPr>
        <p:sp>
          <p:nvSpPr>
            <p:cNvPr id="421" name="Google Shape;421;p3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7"/>
          <p:cNvSpPr/>
          <p:nvPr/>
        </p:nvSpPr>
        <p:spPr>
          <a:xfrm>
            <a:off x="2261936" y="838750"/>
            <a:ext cx="239876" cy="276059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2742946" y="839594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p37"/>
          <p:cNvGrpSpPr/>
          <p:nvPr/>
        </p:nvGrpSpPr>
        <p:grpSpPr>
          <a:xfrm>
            <a:off x="3142553" y="834529"/>
            <a:ext cx="336674" cy="284485"/>
            <a:chOff x="3918650" y="293075"/>
            <a:chExt cx="488500" cy="412775"/>
          </a:xfrm>
        </p:grpSpPr>
        <p:sp>
          <p:nvSpPr>
            <p:cNvPr id="426" name="Google Shape;426;p3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37"/>
          <p:cNvGrpSpPr/>
          <p:nvPr/>
        </p:nvGrpSpPr>
        <p:grpSpPr>
          <a:xfrm>
            <a:off x="3637003" y="813060"/>
            <a:ext cx="276921" cy="327404"/>
            <a:chOff x="4636075" y="261925"/>
            <a:chExt cx="401800" cy="475050"/>
          </a:xfrm>
        </p:grpSpPr>
        <p:sp>
          <p:nvSpPr>
            <p:cNvPr id="430" name="Google Shape;430;p3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7"/>
          <p:cNvSpPr/>
          <p:nvPr/>
        </p:nvSpPr>
        <p:spPr>
          <a:xfrm>
            <a:off x="4081640" y="838319"/>
            <a:ext cx="317308" cy="276921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565734" y="840421"/>
            <a:ext cx="277748" cy="272268"/>
            <a:chOff x="5983625" y="301625"/>
            <a:chExt cx="403000" cy="395050"/>
          </a:xfrm>
        </p:grpSpPr>
        <p:sp>
          <p:nvSpPr>
            <p:cNvPr id="436" name="Google Shape;436;p3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7"/>
          <p:cNvGrpSpPr/>
          <p:nvPr/>
        </p:nvGrpSpPr>
        <p:grpSpPr>
          <a:xfrm>
            <a:off x="5032409" y="838302"/>
            <a:ext cx="273543" cy="273130"/>
            <a:chOff x="6660750" y="298550"/>
            <a:chExt cx="396900" cy="396300"/>
          </a:xfrm>
        </p:grpSpPr>
        <p:sp>
          <p:nvSpPr>
            <p:cNvPr id="457" name="Google Shape;457;p3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7"/>
          <p:cNvGrpSpPr/>
          <p:nvPr/>
        </p:nvGrpSpPr>
        <p:grpSpPr>
          <a:xfrm>
            <a:off x="844950" y="1268380"/>
            <a:ext cx="286156" cy="346340"/>
            <a:chOff x="584925" y="922575"/>
            <a:chExt cx="415200" cy="502525"/>
          </a:xfrm>
        </p:grpSpPr>
        <p:sp>
          <p:nvSpPr>
            <p:cNvPr id="460" name="Google Shape;460;p3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7"/>
          <p:cNvGrpSpPr/>
          <p:nvPr/>
        </p:nvGrpSpPr>
        <p:grpSpPr>
          <a:xfrm>
            <a:off x="1301097" y="1260385"/>
            <a:ext cx="303007" cy="361072"/>
            <a:chOff x="1246775" y="910975"/>
            <a:chExt cx="439650" cy="523900"/>
          </a:xfrm>
        </p:grpSpPr>
        <p:sp>
          <p:nvSpPr>
            <p:cNvPr id="464" name="Google Shape;464;p3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7"/>
          <p:cNvGrpSpPr/>
          <p:nvPr/>
        </p:nvGrpSpPr>
        <p:grpSpPr>
          <a:xfrm>
            <a:off x="1769460" y="1318450"/>
            <a:ext cx="295426" cy="245769"/>
            <a:chOff x="1926350" y="995225"/>
            <a:chExt cx="428650" cy="356600"/>
          </a:xfrm>
        </p:grpSpPr>
        <p:sp>
          <p:nvSpPr>
            <p:cNvPr id="468" name="Google Shape;468;p3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7"/>
          <p:cNvSpPr/>
          <p:nvPr/>
        </p:nvSpPr>
        <p:spPr>
          <a:xfrm>
            <a:off x="2237520" y="1297881"/>
            <a:ext cx="288706" cy="287017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7"/>
          <p:cNvSpPr/>
          <p:nvPr/>
        </p:nvSpPr>
        <p:spPr>
          <a:xfrm>
            <a:off x="2702556" y="1312201"/>
            <a:ext cx="287844" cy="258398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7"/>
          <p:cNvSpPr/>
          <p:nvPr/>
        </p:nvSpPr>
        <p:spPr>
          <a:xfrm>
            <a:off x="3171366" y="1314303"/>
            <a:ext cx="279436" cy="25417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7"/>
          <p:cNvSpPr/>
          <p:nvPr/>
        </p:nvSpPr>
        <p:spPr>
          <a:xfrm>
            <a:off x="3645224" y="1316819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37"/>
          <p:cNvGrpSpPr/>
          <p:nvPr/>
        </p:nvGrpSpPr>
        <p:grpSpPr>
          <a:xfrm>
            <a:off x="4096113" y="1299945"/>
            <a:ext cx="287844" cy="288258"/>
            <a:chOff x="5302225" y="968375"/>
            <a:chExt cx="417650" cy="418250"/>
          </a:xfrm>
        </p:grpSpPr>
        <p:sp>
          <p:nvSpPr>
            <p:cNvPr id="477" name="Google Shape;477;p3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7"/>
          <p:cNvGrpSpPr/>
          <p:nvPr/>
        </p:nvGrpSpPr>
        <p:grpSpPr>
          <a:xfrm>
            <a:off x="4526174" y="1267536"/>
            <a:ext cx="356868" cy="347598"/>
            <a:chOff x="5926225" y="921350"/>
            <a:chExt cx="517800" cy="504350"/>
          </a:xfrm>
        </p:grpSpPr>
        <p:sp>
          <p:nvSpPr>
            <p:cNvPr id="480" name="Google Shape;480;p3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37"/>
          <p:cNvGrpSpPr/>
          <p:nvPr/>
        </p:nvGrpSpPr>
        <p:grpSpPr>
          <a:xfrm>
            <a:off x="5002532" y="1274273"/>
            <a:ext cx="333297" cy="334141"/>
            <a:chOff x="6617400" y="931125"/>
            <a:chExt cx="483600" cy="484825"/>
          </a:xfrm>
        </p:grpSpPr>
        <p:sp>
          <p:nvSpPr>
            <p:cNvPr id="483" name="Google Shape;483;p3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37"/>
          <p:cNvGrpSpPr/>
          <p:nvPr/>
        </p:nvGrpSpPr>
        <p:grpSpPr>
          <a:xfrm>
            <a:off x="827272" y="1793120"/>
            <a:ext cx="321512" cy="225575"/>
            <a:chOff x="559275" y="1683950"/>
            <a:chExt cx="466500" cy="327300"/>
          </a:xfrm>
        </p:grpSpPr>
        <p:sp>
          <p:nvSpPr>
            <p:cNvPr id="486" name="Google Shape;486;p3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7"/>
          <p:cNvGrpSpPr/>
          <p:nvPr/>
        </p:nvGrpSpPr>
        <p:grpSpPr>
          <a:xfrm>
            <a:off x="1291845" y="1748528"/>
            <a:ext cx="321512" cy="314775"/>
            <a:chOff x="1233350" y="1619250"/>
            <a:chExt cx="466500" cy="456725"/>
          </a:xfrm>
        </p:grpSpPr>
        <p:sp>
          <p:nvSpPr>
            <p:cNvPr id="489" name="Google Shape;489;p3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7"/>
          <p:cNvGrpSpPr/>
          <p:nvPr/>
        </p:nvGrpSpPr>
        <p:grpSpPr>
          <a:xfrm>
            <a:off x="1766514" y="1755248"/>
            <a:ext cx="301318" cy="301318"/>
            <a:chOff x="1922075" y="1629000"/>
            <a:chExt cx="437200" cy="437200"/>
          </a:xfrm>
        </p:grpSpPr>
        <p:sp>
          <p:nvSpPr>
            <p:cNvPr id="494" name="Google Shape;494;p3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7"/>
          <p:cNvGrpSpPr/>
          <p:nvPr/>
        </p:nvGrpSpPr>
        <p:grpSpPr>
          <a:xfrm>
            <a:off x="2229829" y="1753990"/>
            <a:ext cx="303834" cy="303834"/>
            <a:chOff x="2594325" y="1627175"/>
            <a:chExt cx="440850" cy="440850"/>
          </a:xfrm>
        </p:grpSpPr>
        <p:sp>
          <p:nvSpPr>
            <p:cNvPr id="497" name="Google Shape;497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7"/>
          <p:cNvSpPr/>
          <p:nvPr/>
        </p:nvSpPr>
        <p:spPr>
          <a:xfrm>
            <a:off x="2708018" y="1767558"/>
            <a:ext cx="276921" cy="27690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37"/>
          <p:cNvGrpSpPr/>
          <p:nvPr/>
        </p:nvGrpSpPr>
        <p:grpSpPr>
          <a:xfrm>
            <a:off x="3187593" y="1731264"/>
            <a:ext cx="246596" cy="349287"/>
            <a:chOff x="3984000" y="1594200"/>
            <a:chExt cx="357800" cy="506800"/>
          </a:xfrm>
        </p:grpSpPr>
        <p:sp>
          <p:nvSpPr>
            <p:cNvPr id="502" name="Google Shape;502;p3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7"/>
          <p:cNvGrpSpPr/>
          <p:nvPr/>
        </p:nvGrpSpPr>
        <p:grpSpPr>
          <a:xfrm>
            <a:off x="3613019" y="1806163"/>
            <a:ext cx="324889" cy="199489"/>
            <a:chOff x="4601275" y="1702875"/>
            <a:chExt cx="471400" cy="289450"/>
          </a:xfrm>
        </p:grpSpPr>
        <p:sp>
          <p:nvSpPr>
            <p:cNvPr id="505" name="Google Shape;505;p3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37"/>
          <p:cNvGrpSpPr/>
          <p:nvPr/>
        </p:nvGrpSpPr>
        <p:grpSpPr>
          <a:xfrm>
            <a:off x="4093167" y="1757350"/>
            <a:ext cx="293737" cy="297114"/>
            <a:chOff x="5297950" y="1632050"/>
            <a:chExt cx="426200" cy="431100"/>
          </a:xfrm>
        </p:grpSpPr>
        <p:sp>
          <p:nvSpPr>
            <p:cNvPr id="511" name="Google Shape;511;p3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7"/>
          <p:cNvGrpSpPr/>
          <p:nvPr/>
        </p:nvGrpSpPr>
        <p:grpSpPr>
          <a:xfrm>
            <a:off x="4556895" y="1748528"/>
            <a:ext cx="295426" cy="314775"/>
            <a:chOff x="5970800" y="1619250"/>
            <a:chExt cx="428650" cy="456725"/>
          </a:xfrm>
        </p:grpSpPr>
        <p:sp>
          <p:nvSpPr>
            <p:cNvPr id="514" name="Google Shape;514;p3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37"/>
          <p:cNvGrpSpPr/>
          <p:nvPr/>
        </p:nvGrpSpPr>
        <p:grpSpPr>
          <a:xfrm>
            <a:off x="5008011" y="1744738"/>
            <a:ext cx="331178" cy="302145"/>
            <a:chOff x="6625350" y="1613750"/>
            <a:chExt cx="480525" cy="438400"/>
          </a:xfrm>
        </p:grpSpPr>
        <p:sp>
          <p:nvSpPr>
            <p:cNvPr id="520" name="Google Shape;520;p3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7"/>
          <p:cNvGrpSpPr/>
          <p:nvPr/>
        </p:nvGrpSpPr>
        <p:grpSpPr>
          <a:xfrm>
            <a:off x="863042" y="2236241"/>
            <a:ext cx="249973" cy="268495"/>
            <a:chOff x="611175" y="2326900"/>
            <a:chExt cx="362700" cy="389575"/>
          </a:xfrm>
        </p:grpSpPr>
        <p:sp>
          <p:nvSpPr>
            <p:cNvPr id="526" name="Google Shape;526;p3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37"/>
          <p:cNvSpPr/>
          <p:nvPr/>
        </p:nvSpPr>
        <p:spPr>
          <a:xfrm>
            <a:off x="1320940" y="2238890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7"/>
          <p:cNvSpPr/>
          <p:nvPr/>
        </p:nvSpPr>
        <p:spPr>
          <a:xfrm>
            <a:off x="1785545" y="2238890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7"/>
          <p:cNvSpPr/>
          <p:nvPr/>
        </p:nvSpPr>
        <p:spPr>
          <a:xfrm>
            <a:off x="2250150" y="2238890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37"/>
          <p:cNvGrpSpPr/>
          <p:nvPr/>
        </p:nvGrpSpPr>
        <p:grpSpPr>
          <a:xfrm>
            <a:off x="2776037" y="2193321"/>
            <a:ext cx="140562" cy="350975"/>
            <a:chOff x="3386850" y="2264625"/>
            <a:chExt cx="203950" cy="509250"/>
          </a:xfrm>
        </p:grpSpPr>
        <p:sp>
          <p:nvSpPr>
            <p:cNvPr id="534" name="Google Shape;534;p3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7"/>
          <p:cNvGrpSpPr/>
          <p:nvPr/>
        </p:nvGrpSpPr>
        <p:grpSpPr>
          <a:xfrm>
            <a:off x="3717812" y="2237929"/>
            <a:ext cx="115303" cy="261758"/>
            <a:chOff x="4753325" y="2329350"/>
            <a:chExt cx="167300" cy="379800"/>
          </a:xfrm>
        </p:grpSpPr>
        <p:sp>
          <p:nvSpPr>
            <p:cNvPr id="537" name="Google Shape;537;p3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7"/>
          <p:cNvGrpSpPr/>
          <p:nvPr/>
        </p:nvGrpSpPr>
        <p:grpSpPr>
          <a:xfrm>
            <a:off x="3251120" y="2194992"/>
            <a:ext cx="119542" cy="347615"/>
            <a:chOff x="4076175" y="2267050"/>
            <a:chExt cx="173450" cy="504375"/>
          </a:xfrm>
        </p:grpSpPr>
        <p:sp>
          <p:nvSpPr>
            <p:cNvPr id="540" name="Google Shape;540;p3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37"/>
          <p:cNvSpPr/>
          <p:nvPr/>
        </p:nvSpPr>
        <p:spPr>
          <a:xfrm>
            <a:off x="4108572" y="2231739"/>
            <a:ext cx="263447" cy="27774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3" name="Google Shape;543;p37"/>
          <p:cNvGrpSpPr/>
          <p:nvPr/>
        </p:nvGrpSpPr>
        <p:grpSpPr>
          <a:xfrm>
            <a:off x="4559842" y="2236654"/>
            <a:ext cx="289533" cy="267651"/>
            <a:chOff x="5975075" y="2327500"/>
            <a:chExt cx="420100" cy="388350"/>
          </a:xfrm>
        </p:grpSpPr>
        <p:sp>
          <p:nvSpPr>
            <p:cNvPr id="544" name="Google Shape;544;p3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37"/>
          <p:cNvGrpSpPr/>
          <p:nvPr/>
        </p:nvGrpSpPr>
        <p:grpSpPr>
          <a:xfrm>
            <a:off x="5080377" y="2228660"/>
            <a:ext cx="177607" cy="289533"/>
            <a:chOff x="6730350" y="2315900"/>
            <a:chExt cx="257700" cy="420100"/>
          </a:xfrm>
        </p:grpSpPr>
        <p:sp>
          <p:nvSpPr>
            <p:cNvPr id="547" name="Google Shape;547;p3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7"/>
          <p:cNvGrpSpPr/>
          <p:nvPr/>
        </p:nvGrpSpPr>
        <p:grpSpPr>
          <a:xfrm>
            <a:off x="942989" y="2670937"/>
            <a:ext cx="90078" cy="328249"/>
            <a:chOff x="727175" y="2957625"/>
            <a:chExt cx="130700" cy="476275"/>
          </a:xfrm>
        </p:grpSpPr>
        <p:sp>
          <p:nvSpPr>
            <p:cNvPr id="553" name="Google Shape;553;p3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37"/>
          <p:cNvSpPr/>
          <p:nvPr/>
        </p:nvSpPr>
        <p:spPr>
          <a:xfrm>
            <a:off x="1779238" y="2658062"/>
            <a:ext cx="276059" cy="354335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7"/>
          <p:cNvSpPr/>
          <p:nvPr/>
        </p:nvSpPr>
        <p:spPr>
          <a:xfrm>
            <a:off x="1350405" y="2658062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7"/>
          <p:cNvGrpSpPr/>
          <p:nvPr/>
        </p:nvGrpSpPr>
        <p:grpSpPr>
          <a:xfrm>
            <a:off x="2222248" y="2681447"/>
            <a:ext cx="318996" cy="307211"/>
            <a:chOff x="2583325" y="2972875"/>
            <a:chExt cx="462850" cy="445750"/>
          </a:xfrm>
        </p:grpSpPr>
        <p:sp>
          <p:nvSpPr>
            <p:cNvPr id="558" name="Google Shape;558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37"/>
          <p:cNvGrpSpPr/>
          <p:nvPr/>
        </p:nvGrpSpPr>
        <p:grpSpPr>
          <a:xfrm>
            <a:off x="2675879" y="2727330"/>
            <a:ext cx="340878" cy="215461"/>
            <a:chOff x="3241525" y="3039450"/>
            <a:chExt cx="494600" cy="312625"/>
          </a:xfrm>
        </p:grpSpPr>
        <p:sp>
          <p:nvSpPr>
            <p:cNvPr id="561" name="Google Shape;561;p3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7"/>
          <p:cNvSpPr/>
          <p:nvPr/>
        </p:nvSpPr>
        <p:spPr>
          <a:xfrm>
            <a:off x="3629234" y="2688785"/>
            <a:ext cx="292910" cy="292893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37"/>
          <p:cNvGrpSpPr/>
          <p:nvPr/>
        </p:nvGrpSpPr>
        <p:grpSpPr>
          <a:xfrm>
            <a:off x="4063704" y="2704604"/>
            <a:ext cx="352664" cy="260914"/>
            <a:chOff x="5255200" y="3006475"/>
            <a:chExt cx="511700" cy="378575"/>
          </a:xfrm>
        </p:grpSpPr>
        <p:sp>
          <p:nvSpPr>
            <p:cNvPr id="565" name="Google Shape;565;p3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7"/>
          <p:cNvGrpSpPr/>
          <p:nvPr/>
        </p:nvGrpSpPr>
        <p:grpSpPr>
          <a:xfrm>
            <a:off x="3168226" y="2689459"/>
            <a:ext cx="285329" cy="291204"/>
            <a:chOff x="3955900" y="2984500"/>
            <a:chExt cx="414000" cy="422525"/>
          </a:xfrm>
        </p:grpSpPr>
        <p:sp>
          <p:nvSpPr>
            <p:cNvPr id="568" name="Google Shape;568;p3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37"/>
          <p:cNvSpPr/>
          <p:nvPr/>
        </p:nvSpPr>
        <p:spPr>
          <a:xfrm>
            <a:off x="830246" y="3174436"/>
            <a:ext cx="318979" cy="250817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7"/>
          <p:cNvSpPr/>
          <p:nvPr/>
        </p:nvSpPr>
        <p:spPr>
          <a:xfrm>
            <a:off x="4593803" y="2675310"/>
            <a:ext cx="222198" cy="319840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7"/>
          <p:cNvGrpSpPr/>
          <p:nvPr/>
        </p:nvGrpSpPr>
        <p:grpSpPr>
          <a:xfrm>
            <a:off x="5060184" y="2685237"/>
            <a:ext cx="217994" cy="309744"/>
            <a:chOff x="6701050" y="2978375"/>
            <a:chExt cx="316300" cy="449425"/>
          </a:xfrm>
        </p:grpSpPr>
        <p:sp>
          <p:nvSpPr>
            <p:cNvPr id="574" name="Google Shape;574;p3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7"/>
          <p:cNvGrpSpPr/>
          <p:nvPr/>
        </p:nvGrpSpPr>
        <p:grpSpPr>
          <a:xfrm>
            <a:off x="1297307" y="3195263"/>
            <a:ext cx="310588" cy="208741"/>
            <a:chOff x="1241275" y="3718400"/>
            <a:chExt cx="450650" cy="302875"/>
          </a:xfrm>
        </p:grpSpPr>
        <p:sp>
          <p:nvSpPr>
            <p:cNvPr id="577" name="Google Shape;577;p3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7"/>
          <p:cNvGrpSpPr/>
          <p:nvPr/>
        </p:nvGrpSpPr>
        <p:grpSpPr>
          <a:xfrm>
            <a:off x="1766100" y="3179273"/>
            <a:ext cx="302145" cy="241134"/>
            <a:chOff x="1921475" y="3695200"/>
            <a:chExt cx="438400" cy="349875"/>
          </a:xfrm>
        </p:grpSpPr>
        <p:sp>
          <p:nvSpPr>
            <p:cNvPr id="582" name="Google Shape;582;p3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7"/>
          <p:cNvGrpSpPr/>
          <p:nvPr/>
        </p:nvGrpSpPr>
        <p:grpSpPr>
          <a:xfrm>
            <a:off x="2233619" y="3175483"/>
            <a:ext cx="296253" cy="248302"/>
            <a:chOff x="2599825" y="3689700"/>
            <a:chExt cx="429850" cy="360275"/>
          </a:xfrm>
        </p:grpSpPr>
        <p:sp>
          <p:nvSpPr>
            <p:cNvPr id="586" name="Google Shape;586;p3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7"/>
          <p:cNvGrpSpPr/>
          <p:nvPr/>
        </p:nvGrpSpPr>
        <p:grpSpPr>
          <a:xfrm>
            <a:off x="2712493" y="3149810"/>
            <a:ext cx="267651" cy="279436"/>
            <a:chOff x="3294650" y="3652450"/>
            <a:chExt cx="388350" cy="405450"/>
          </a:xfrm>
        </p:grpSpPr>
        <p:sp>
          <p:nvSpPr>
            <p:cNvPr id="589" name="Google Shape;589;p3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7"/>
          <p:cNvGrpSpPr/>
          <p:nvPr/>
        </p:nvGrpSpPr>
        <p:grpSpPr>
          <a:xfrm>
            <a:off x="3154770" y="3185166"/>
            <a:ext cx="312242" cy="228935"/>
            <a:chOff x="3936375" y="3703750"/>
            <a:chExt cx="453050" cy="332175"/>
          </a:xfrm>
        </p:grpSpPr>
        <p:sp>
          <p:nvSpPr>
            <p:cNvPr id="593" name="Google Shape;593;p3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7"/>
          <p:cNvGrpSpPr/>
          <p:nvPr/>
        </p:nvGrpSpPr>
        <p:grpSpPr>
          <a:xfrm>
            <a:off x="3619342" y="3185166"/>
            <a:ext cx="312242" cy="228935"/>
            <a:chOff x="4610450" y="3703750"/>
            <a:chExt cx="453050" cy="332175"/>
          </a:xfrm>
        </p:grpSpPr>
        <p:sp>
          <p:nvSpPr>
            <p:cNvPr id="599" name="Google Shape;599;p3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7"/>
          <p:cNvGrpSpPr/>
          <p:nvPr/>
        </p:nvGrpSpPr>
        <p:grpSpPr>
          <a:xfrm>
            <a:off x="4094856" y="3162026"/>
            <a:ext cx="290360" cy="275215"/>
            <a:chOff x="5300400" y="3670175"/>
            <a:chExt cx="421300" cy="399325"/>
          </a:xfrm>
        </p:grpSpPr>
        <p:sp>
          <p:nvSpPr>
            <p:cNvPr id="602" name="Google Shape;602;p3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37"/>
          <p:cNvSpPr/>
          <p:nvPr/>
        </p:nvSpPr>
        <p:spPr>
          <a:xfrm>
            <a:off x="4543298" y="3138250"/>
            <a:ext cx="323200" cy="3231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37"/>
          <p:cNvGrpSpPr/>
          <p:nvPr/>
        </p:nvGrpSpPr>
        <p:grpSpPr>
          <a:xfrm>
            <a:off x="5028205" y="3158649"/>
            <a:ext cx="281952" cy="281969"/>
            <a:chOff x="6654650" y="3665275"/>
            <a:chExt cx="409100" cy="409125"/>
          </a:xfrm>
        </p:grpSpPr>
        <p:sp>
          <p:nvSpPr>
            <p:cNvPr id="609" name="Google Shape;609;p3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7"/>
          <p:cNvGrpSpPr/>
          <p:nvPr/>
        </p:nvGrpSpPr>
        <p:grpSpPr>
          <a:xfrm>
            <a:off x="835267" y="3611436"/>
            <a:ext cx="305522" cy="305540"/>
            <a:chOff x="570875" y="4322250"/>
            <a:chExt cx="443300" cy="443325"/>
          </a:xfrm>
        </p:grpSpPr>
        <p:sp>
          <p:nvSpPr>
            <p:cNvPr id="612" name="Google Shape;612;p3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7"/>
          <p:cNvSpPr/>
          <p:nvPr/>
        </p:nvSpPr>
        <p:spPr>
          <a:xfrm>
            <a:off x="1287270" y="3671028"/>
            <a:ext cx="330782" cy="1868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37"/>
          <p:cNvGrpSpPr/>
          <p:nvPr/>
        </p:nvGrpSpPr>
        <p:grpSpPr>
          <a:xfrm>
            <a:off x="1806074" y="3588727"/>
            <a:ext cx="222198" cy="350958"/>
            <a:chOff x="1979475" y="4289300"/>
            <a:chExt cx="322400" cy="509225"/>
          </a:xfrm>
        </p:grpSpPr>
        <p:sp>
          <p:nvSpPr>
            <p:cNvPr id="618" name="Google Shape;618;p3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37"/>
          <p:cNvGrpSpPr/>
          <p:nvPr/>
        </p:nvGrpSpPr>
        <p:grpSpPr>
          <a:xfrm>
            <a:off x="2250867" y="3593345"/>
            <a:ext cx="262172" cy="341723"/>
            <a:chOff x="2624850" y="4296000"/>
            <a:chExt cx="380400" cy="495825"/>
          </a:xfrm>
        </p:grpSpPr>
        <p:sp>
          <p:nvSpPr>
            <p:cNvPr id="622" name="Google Shape;622;p3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7"/>
          <p:cNvSpPr/>
          <p:nvPr/>
        </p:nvSpPr>
        <p:spPr>
          <a:xfrm>
            <a:off x="3170952" y="3624314"/>
            <a:ext cx="280263" cy="2802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7"/>
          <p:cNvSpPr/>
          <p:nvPr/>
        </p:nvSpPr>
        <p:spPr>
          <a:xfrm>
            <a:off x="2706347" y="3641993"/>
            <a:ext cx="280263" cy="24492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7"/>
          <p:cNvSpPr/>
          <p:nvPr/>
        </p:nvSpPr>
        <p:spPr>
          <a:xfrm>
            <a:off x="3634283" y="3623056"/>
            <a:ext cx="282813" cy="282796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37"/>
          <p:cNvGrpSpPr/>
          <p:nvPr/>
        </p:nvGrpSpPr>
        <p:grpSpPr>
          <a:xfrm>
            <a:off x="4078022" y="3627012"/>
            <a:ext cx="324027" cy="274388"/>
            <a:chOff x="5275975" y="4344850"/>
            <a:chExt cx="470150" cy="398125"/>
          </a:xfrm>
        </p:grpSpPr>
        <p:sp>
          <p:nvSpPr>
            <p:cNvPr id="629" name="Google Shape;629;p3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37"/>
          <p:cNvSpPr/>
          <p:nvPr/>
        </p:nvSpPr>
        <p:spPr>
          <a:xfrm>
            <a:off x="4559289" y="3618852"/>
            <a:ext cx="291221" cy="291204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37"/>
          <p:cNvGrpSpPr/>
          <p:nvPr/>
        </p:nvGrpSpPr>
        <p:grpSpPr>
          <a:xfrm>
            <a:off x="5019779" y="3604716"/>
            <a:ext cx="298803" cy="318979"/>
            <a:chOff x="6642425" y="4312500"/>
            <a:chExt cx="433550" cy="462825"/>
          </a:xfrm>
        </p:grpSpPr>
        <p:sp>
          <p:nvSpPr>
            <p:cNvPr id="634" name="Google Shape;634;p3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37"/>
          <p:cNvSpPr/>
          <p:nvPr/>
        </p:nvSpPr>
        <p:spPr>
          <a:xfrm>
            <a:off x="796163" y="4115858"/>
            <a:ext cx="383781" cy="226419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37"/>
          <p:cNvGrpSpPr/>
          <p:nvPr/>
        </p:nvGrpSpPr>
        <p:grpSpPr>
          <a:xfrm>
            <a:off x="1299409" y="4078128"/>
            <a:ext cx="306367" cy="301318"/>
            <a:chOff x="1244325" y="4999400"/>
            <a:chExt cx="444525" cy="437200"/>
          </a:xfrm>
        </p:grpSpPr>
        <p:sp>
          <p:nvSpPr>
            <p:cNvPr id="639" name="Google Shape;639;p3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37"/>
          <p:cNvGrpSpPr/>
          <p:nvPr/>
        </p:nvGrpSpPr>
        <p:grpSpPr>
          <a:xfrm>
            <a:off x="1791342" y="4068445"/>
            <a:ext cx="251661" cy="320668"/>
            <a:chOff x="1958100" y="4985350"/>
            <a:chExt cx="365150" cy="465275"/>
          </a:xfrm>
        </p:grpSpPr>
        <p:sp>
          <p:nvSpPr>
            <p:cNvPr id="645" name="Google Shape;645;p3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7"/>
          <p:cNvGrpSpPr/>
          <p:nvPr/>
        </p:nvGrpSpPr>
        <p:grpSpPr>
          <a:xfrm>
            <a:off x="2237393" y="4080643"/>
            <a:ext cx="288706" cy="296683"/>
            <a:chOff x="2605300" y="5003050"/>
            <a:chExt cx="418900" cy="430475"/>
          </a:xfrm>
        </p:grpSpPr>
        <p:sp>
          <p:nvSpPr>
            <p:cNvPr id="649" name="Google Shape;649;p3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7"/>
          <p:cNvGrpSpPr/>
          <p:nvPr/>
        </p:nvGrpSpPr>
        <p:grpSpPr>
          <a:xfrm>
            <a:off x="2673777" y="4086967"/>
            <a:ext cx="345082" cy="283640"/>
            <a:chOff x="3238475" y="5012225"/>
            <a:chExt cx="500700" cy="411550"/>
          </a:xfrm>
        </p:grpSpPr>
        <p:sp>
          <p:nvSpPr>
            <p:cNvPr id="653" name="Google Shape;653;p3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37"/>
          <p:cNvGrpSpPr/>
          <p:nvPr/>
        </p:nvGrpSpPr>
        <p:grpSpPr>
          <a:xfrm>
            <a:off x="3586088" y="4056659"/>
            <a:ext cx="378750" cy="344238"/>
            <a:chOff x="4562200" y="4968250"/>
            <a:chExt cx="549550" cy="499475"/>
          </a:xfrm>
        </p:grpSpPr>
        <p:sp>
          <p:nvSpPr>
            <p:cNvPr id="659" name="Google Shape;659;p3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37"/>
          <p:cNvGrpSpPr/>
          <p:nvPr/>
        </p:nvGrpSpPr>
        <p:grpSpPr>
          <a:xfrm>
            <a:off x="3179598" y="4076026"/>
            <a:ext cx="262585" cy="305092"/>
            <a:chOff x="3972400" y="4996350"/>
            <a:chExt cx="381000" cy="442675"/>
          </a:xfrm>
        </p:grpSpPr>
        <p:sp>
          <p:nvSpPr>
            <p:cNvPr id="665" name="Google Shape;665;p3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37"/>
          <p:cNvGrpSpPr/>
          <p:nvPr/>
        </p:nvGrpSpPr>
        <p:grpSpPr>
          <a:xfrm>
            <a:off x="4054038" y="4050353"/>
            <a:ext cx="372013" cy="356851"/>
            <a:chOff x="5241175" y="4959100"/>
            <a:chExt cx="539775" cy="517775"/>
          </a:xfrm>
        </p:grpSpPr>
        <p:sp>
          <p:nvSpPr>
            <p:cNvPr id="668" name="Google Shape;668;p3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37"/>
          <p:cNvSpPr/>
          <p:nvPr/>
        </p:nvSpPr>
        <p:spPr>
          <a:xfrm>
            <a:off x="4541196" y="4138586"/>
            <a:ext cx="327404" cy="180967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37"/>
          <p:cNvGrpSpPr/>
          <p:nvPr/>
        </p:nvGrpSpPr>
        <p:grpSpPr>
          <a:xfrm>
            <a:off x="5049243" y="4103370"/>
            <a:ext cx="238618" cy="274388"/>
            <a:chOff x="6685175" y="5036025"/>
            <a:chExt cx="346225" cy="398125"/>
          </a:xfrm>
        </p:grpSpPr>
        <p:sp>
          <p:nvSpPr>
            <p:cNvPr id="676" name="Google Shape;676;p3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7"/>
          <p:cNvGrpSpPr/>
          <p:nvPr/>
        </p:nvGrpSpPr>
        <p:grpSpPr>
          <a:xfrm>
            <a:off x="5597406" y="2542539"/>
            <a:ext cx="367172" cy="357635"/>
            <a:chOff x="5926225" y="921350"/>
            <a:chExt cx="517800" cy="504350"/>
          </a:xfrm>
        </p:grpSpPr>
        <p:sp>
          <p:nvSpPr>
            <p:cNvPr id="682" name="Google Shape;682;p3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84" name="Google Shape;684;p37"/>
          <p:cNvSpPr/>
          <p:nvPr/>
        </p:nvSpPr>
        <p:spPr>
          <a:xfrm>
            <a:off x="5762235" y="2742957"/>
            <a:ext cx="340333" cy="19225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37"/>
          <p:cNvGrpSpPr/>
          <p:nvPr/>
        </p:nvGrpSpPr>
        <p:grpSpPr>
          <a:xfrm>
            <a:off x="6348636" y="2525036"/>
            <a:ext cx="367172" cy="357635"/>
            <a:chOff x="5926225" y="921350"/>
            <a:chExt cx="517800" cy="504350"/>
          </a:xfrm>
        </p:grpSpPr>
        <p:sp>
          <p:nvSpPr>
            <p:cNvPr id="686" name="Google Shape;686;p3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37"/>
          <p:cNvSpPr/>
          <p:nvPr/>
        </p:nvSpPr>
        <p:spPr>
          <a:xfrm>
            <a:off x="6513465" y="2725454"/>
            <a:ext cx="340333" cy="19225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" name="Google Shape;689;p37"/>
          <p:cNvGrpSpPr/>
          <p:nvPr/>
        </p:nvGrpSpPr>
        <p:grpSpPr>
          <a:xfrm>
            <a:off x="7145590" y="2544300"/>
            <a:ext cx="913296" cy="889623"/>
            <a:chOff x="5926225" y="921350"/>
            <a:chExt cx="517800" cy="504350"/>
          </a:xfrm>
        </p:grpSpPr>
        <p:sp>
          <p:nvSpPr>
            <p:cNvPr id="690" name="Google Shape;690;p3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7"/>
          <p:cNvSpPr/>
          <p:nvPr/>
        </p:nvSpPr>
        <p:spPr>
          <a:xfrm>
            <a:off x="7555267" y="3042623"/>
            <a:ext cx="846536" cy="478237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body" idx="1"/>
          </p:nvPr>
        </p:nvSpPr>
        <p:spPr>
          <a:xfrm>
            <a:off x="5562775" y="3842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/>
              <a:t>Find more icons at </a:t>
            </a:r>
            <a:r>
              <a:rPr lang="en" sz="900" u="sng" dirty="0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chemeClr val="accen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and many more...</a:t>
            </a:r>
            <a:endParaRPr sz="2400">
              <a:solidFill>
                <a:schemeClr val="dk1"/>
              </a:solidFill>
              <a:highlight>
                <a:schemeClr val="accen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0" name="Google Shape;700;p38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1"/>
                </a:solidFill>
              </a:rPr>
              <a:t>😉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701" name="Google Shape;701;p3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02" name="Google Shape;702;p38"/>
          <p:cNvSpPr txBox="1">
            <a:spLocks noGrp="1"/>
          </p:cNvSpPr>
          <p:nvPr>
            <p:ph type="body" idx="1"/>
          </p:nvPr>
        </p:nvSpPr>
        <p:spPr>
          <a:xfrm>
            <a:off x="2200525" y="856425"/>
            <a:ext cx="6486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r>
              <a:rPr lang="en" sz="1400"/>
              <a:t/>
            </a: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600">
              <a:srgbClr val="FFBE3C"/>
            </a:gs>
            <a:gs pos="0">
              <a:srgbClr val="FFD966"/>
            </a:gs>
            <a:gs pos="8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09" name="Google Shape;709;p3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710" name="Google Shape;710;p3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711" name="Google Shape;711;p3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2" name="Google Shape;712;p3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13" name="Google Shape;713;p3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714" name="Google Shape;714;p3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5" name="Google Shape;715;p3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16" name="Google Shape;716;p3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717" name="Google Shape;717;p3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18" name="Google Shape;718;p3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19" name="Google Shape;719;p3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720" name="Google Shape;720;p3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722" name="Google Shape;722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Retângulo 2"/>
          <p:cNvSpPr/>
          <p:nvPr/>
        </p:nvSpPr>
        <p:spPr>
          <a:xfrm>
            <a:off x="0" y="23539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Exo 2 Extra Light" panose="00000300000000000000" pitchFamily="50" charset="0"/>
              </a:rPr>
              <a:t>Bandtec</a:t>
            </a:r>
            <a:r>
              <a:rPr lang="pt-BR" dirty="0">
                <a:solidFill>
                  <a:schemeClr val="bg1"/>
                </a:solidFill>
                <a:latin typeface="Exo 2 Extra Light" panose="00000300000000000000" pitchFamily="50" charset="0"/>
              </a:rPr>
              <a:t> - Digital </a:t>
            </a:r>
            <a:r>
              <a:rPr lang="pt-BR" dirty="0" err="1">
                <a:solidFill>
                  <a:schemeClr val="bg1"/>
                </a:solidFill>
                <a:latin typeface="Exo 2 Extra Light" panose="00000300000000000000" pitchFamily="50" charset="0"/>
              </a:rPr>
              <a:t>School</a:t>
            </a:r>
            <a:r>
              <a:rPr lang="pt-BR" dirty="0">
                <a:solidFill>
                  <a:schemeClr val="bg1"/>
                </a:solidFill>
                <a:latin typeface="Exo 2 Extra Light" panose="00000300000000000000" pitchFamily="50" charset="0"/>
              </a:rPr>
              <a:t> - Geração Futura</a:t>
            </a:r>
            <a:br>
              <a:rPr lang="pt-BR" dirty="0">
                <a:solidFill>
                  <a:schemeClr val="bg1"/>
                </a:solidFill>
                <a:latin typeface="Exo 2 Extra Light" panose="00000300000000000000" pitchFamily="50" charset="0"/>
              </a:rPr>
            </a:br>
            <a:r>
              <a:rPr lang="pt-BR" dirty="0">
                <a:solidFill>
                  <a:schemeClr val="bg1"/>
                </a:solidFill>
                <a:latin typeface="Exo 2 Extra Light" panose="00000300000000000000" pitchFamily="50" charset="0"/>
              </a:rPr>
              <a:t>Curso de Tecnologia em Análise e Desenvolvimento de Sistemas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552353" y="3480848"/>
            <a:ext cx="4572000" cy="1169551"/>
          </a:xfrm>
          <a:prstGeom prst="rect">
            <a:avLst/>
          </a:prstGeom>
        </p:spPr>
        <p:txBody>
          <a:bodyPr numCol="2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Exo 2 Extra Light" panose="00000300000000000000" pitchFamily="50" charset="0"/>
              </a:rPr>
              <a:t>Eduardo </a:t>
            </a:r>
            <a:r>
              <a:rPr lang="pt-BR" dirty="0" err="1" smtClean="0">
                <a:solidFill>
                  <a:schemeClr val="bg1"/>
                </a:solidFill>
                <a:latin typeface="Exo 2 Extra Light" panose="00000300000000000000" pitchFamily="50" charset="0"/>
              </a:rPr>
              <a:t>Kauan</a:t>
            </a:r>
            <a:endParaRPr lang="pt-BR" dirty="0" smtClean="0">
              <a:solidFill>
                <a:schemeClr val="bg1"/>
              </a:solidFill>
              <a:latin typeface="Exo 2 Extra Light" panose="00000300000000000000" pitchFamily="50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Exo 2 Extra Light" panose="00000300000000000000" pitchFamily="50" charset="0"/>
              </a:rPr>
              <a:t>Guilherme Pardo</a:t>
            </a:r>
          </a:p>
          <a:p>
            <a:r>
              <a:rPr lang="pt-BR" dirty="0" smtClean="0">
                <a:solidFill>
                  <a:schemeClr val="bg1"/>
                </a:solidFill>
                <a:latin typeface="Exo 2 Extra Light" panose="00000300000000000000" pitchFamily="50" charset="0"/>
              </a:rPr>
              <a:t>Lívia Nakashima </a:t>
            </a:r>
          </a:p>
          <a:p>
            <a:r>
              <a:rPr lang="pt-BR" dirty="0" err="1" smtClean="0">
                <a:solidFill>
                  <a:schemeClr val="bg1"/>
                </a:solidFill>
              </a:rPr>
              <a:t>Regino</a:t>
            </a:r>
            <a:r>
              <a:rPr lang="pt-BR" dirty="0" smtClean="0">
                <a:solidFill>
                  <a:schemeClr val="bg1"/>
                </a:solidFill>
              </a:rPr>
              <a:t> Trindade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Saulo Oliveira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76" y="457199"/>
            <a:ext cx="4359722" cy="4242392"/>
          </a:xfrm>
          <a:prstGeom prst="snip1Rect">
            <a:avLst>
              <a:gd name="adj" fmla="val 27754"/>
            </a:avLst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572386" y="566399"/>
            <a:ext cx="3434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accent1"/>
                </a:solidFill>
              </a:rPr>
              <a:t>CONTEXTO DE NEGÓCIO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838200" y="2478170"/>
            <a:ext cx="34341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I am Jayden Smith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 am here because I love to give presentations. </a:t>
            </a:r>
            <a:endParaRPr sz="1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You can find me at @username</a:t>
            </a:r>
            <a:endParaRPr sz="1600" b="1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107" name="Google Shape;107;p15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26" name="Google Shape;126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ctrTitle" idx="4294967295"/>
          </p:nvPr>
        </p:nvSpPr>
        <p:spPr>
          <a:xfrm>
            <a:off x="777650" y="1608150"/>
            <a:ext cx="3952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4294967295"/>
          </p:nvPr>
        </p:nvSpPr>
        <p:spPr>
          <a:xfrm>
            <a:off x="777650" y="2750552"/>
            <a:ext cx="3952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916709" y="3602467"/>
            <a:ext cx="310111" cy="2961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6531688" y="1939647"/>
            <a:ext cx="1328511" cy="1328838"/>
            <a:chOff x="6654650" y="3665275"/>
            <a:chExt cx="409100" cy="409125"/>
          </a:xfrm>
        </p:grpSpPr>
        <p:sp>
          <p:nvSpPr>
            <p:cNvPr id="137" name="Google Shape;137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8"/>
          <p:cNvGrpSpPr/>
          <p:nvPr/>
        </p:nvGrpSpPr>
        <p:grpSpPr>
          <a:xfrm rot="1056954">
            <a:off x="5251174" y="2984610"/>
            <a:ext cx="877710" cy="877831"/>
            <a:chOff x="570875" y="4322250"/>
            <a:chExt cx="443300" cy="443325"/>
          </a:xfrm>
        </p:grpSpPr>
        <p:sp>
          <p:nvSpPr>
            <p:cNvPr id="140" name="Google Shape;140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 rot="2466779">
            <a:off x="5349962" y="2197292"/>
            <a:ext cx="430854" cy="41139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 rot="-1609298">
            <a:off x="5980064" y="2456140"/>
            <a:ext cx="310036" cy="2960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2926102">
            <a:off x="7860050" y="2690660"/>
            <a:ext cx="232179" cy="22169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-1609207">
            <a:off x="6893775" y="1205425"/>
            <a:ext cx="209191" cy="1997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0" name="Google Shape;150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63" name="Google Shape;163;p19"/>
          <p:cNvGrpSpPr/>
          <p:nvPr/>
        </p:nvGrpSpPr>
        <p:grpSpPr>
          <a:xfrm>
            <a:off x="8312912" y="338992"/>
            <a:ext cx="495512" cy="487347"/>
            <a:chOff x="1244325" y="4999400"/>
            <a:chExt cx="444525" cy="437200"/>
          </a:xfrm>
        </p:grpSpPr>
        <p:sp>
          <p:nvSpPr>
            <p:cNvPr id="164" name="Google Shape;164;p1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TM10001106[[fn=Selo]]</Template>
  <TotalTime>132</TotalTime>
  <Words>1093</Words>
  <Application>Microsoft Office PowerPoint</Application>
  <PresentationFormat>Apresentação na tela (16:9)</PresentationFormat>
  <Paragraphs>172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9" baseType="lpstr">
      <vt:lpstr>Arial</vt:lpstr>
      <vt:lpstr>Calibri</vt:lpstr>
      <vt:lpstr>Exo 2 Extra Light</vt:lpstr>
      <vt:lpstr>IBM Plex Sans</vt:lpstr>
      <vt:lpstr>IBM Plex Serif</vt:lpstr>
      <vt:lpstr>IBM Plex Serif Medium</vt:lpstr>
      <vt:lpstr>IBM Plex Serif SemiBold</vt:lpstr>
      <vt:lpstr>Merriweather</vt:lpstr>
      <vt:lpstr>Montserrat</vt:lpstr>
      <vt:lpstr>Bullen template</vt:lpstr>
      <vt:lpstr>This is your presentation title</vt:lpstr>
      <vt:lpstr>Instructions for use</vt:lpstr>
      <vt:lpstr>CONTEXTO DE NEGÓCIO</vt:lpstr>
      <vt:lpstr>1. Transition headline</vt:lpstr>
      <vt:lpstr>Apresentação do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PERFEITO</dc:title>
  <dc:creator>Aluno</dc:creator>
  <cp:lastModifiedBy>Aluno</cp:lastModifiedBy>
  <cp:revision>10</cp:revision>
  <dcterms:modified xsi:type="dcterms:W3CDTF">2019-11-29T00:36:41Z</dcterms:modified>
</cp:coreProperties>
</file>